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1500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Picture 6" descr="S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-2" r="47959"/>
            <a:stretch/>
          </p:blipFill>
          <p:spPr>
            <a:xfrm rot="5400000">
              <a:off x="3739196" y="525780"/>
              <a:ext cx="1664208" cy="612648"/>
            </a:xfrm>
            <a:prstGeom prst="rect">
              <a:avLst/>
            </a:prstGeom>
          </p:spPr>
        </p:pic>
        <p:pic>
          <p:nvPicPr>
            <p:cNvPr id="14" name="Picture 13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-2" r="47959"/>
            <a:stretch/>
          </p:blipFill>
          <p:spPr>
            <a:xfrm rot="5400000">
              <a:off x="3739196" y="5719572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54924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56318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78050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54092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707134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07229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82251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35836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22051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6" y="2354670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86649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61077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99912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5307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67702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3985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739035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70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5538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6858001"/>
            <a:chOff x="0" y="0"/>
            <a:chExt cx="9144000" cy="6858001"/>
          </a:xfrm>
        </p:grpSpPr>
        <p:pic>
          <p:nvPicPr>
            <p:cNvPr id="8" name="Picture 7" descr="S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" r="14240"/>
            <a:stretch/>
          </p:blipFill>
          <p:spPr>
            <a:xfrm rot="5400000">
              <a:off x="4221675" y="39689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" r="14240"/>
            <a:stretch/>
          </p:blipFill>
          <p:spPr>
            <a:xfrm rot="5400000">
              <a:off x="4221675" y="6211888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2514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2313351"/>
            <a:ext cx="5111752" cy="1136650"/>
          </a:xfrm>
        </p:spPr>
        <p:txBody>
          <a:bodyPr/>
          <a:lstStyle/>
          <a:p>
            <a:r>
              <a:rPr lang="en-US" dirty="0"/>
              <a:t>Group 20 Level 4-5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1953363"/>
            <a:ext cx="5111752" cy="990602"/>
          </a:xfrm>
        </p:spPr>
        <p:txBody>
          <a:bodyPr/>
          <a:lstStyle/>
          <a:p>
            <a:r>
              <a:rPr lang="en-US" sz="1350" dirty="0"/>
              <a:t>imdcgd214  Managing Games Production</a:t>
            </a:r>
          </a:p>
          <a:p>
            <a:r>
              <a:rPr lang="en-US" sz="1350" dirty="0"/>
              <a:t>imdcgd111  Group Project</a:t>
            </a:r>
            <a:endParaRPr lang="en-GB" sz="1350" dirty="0"/>
          </a:p>
          <a:p>
            <a:endParaRPr lang="en-GB" sz="1800" dirty="0">
              <a:latin typeface="Trebuchet MS"/>
            </a:endParaRPr>
          </a:p>
          <a:p>
            <a:endParaRPr lang="en-GB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81868" y="3710343"/>
            <a:ext cx="2386612" cy="2126282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57175" indent="-257175"/>
            <a:r>
              <a:rPr lang="en-US" sz="1350" dirty="0"/>
              <a:t>Ross Warren (S176778)</a:t>
            </a:r>
          </a:p>
          <a:p>
            <a:pPr marL="257175" indent="-257175"/>
            <a:r>
              <a:rPr lang="en-US" sz="1350" dirty="0"/>
              <a:t>Max Carter (S175573)</a:t>
            </a:r>
          </a:p>
          <a:p>
            <a:pPr marL="257175" indent="-257175"/>
            <a:r>
              <a:rPr lang="en-US" sz="1350" dirty="0"/>
              <a:t>Jake Seaman (S183883)</a:t>
            </a:r>
          </a:p>
          <a:p>
            <a:pPr marL="257175" indent="-257175"/>
            <a:r>
              <a:rPr lang="en-US" sz="1350" dirty="0"/>
              <a:t>Jack Fuller (S176802)</a:t>
            </a:r>
          </a:p>
          <a:p>
            <a:pPr marL="257175" indent="-257175"/>
            <a:endParaRPr lang="en-GB" sz="1575" dirty="0"/>
          </a:p>
        </p:txBody>
      </p:sp>
    </p:spTree>
    <p:extLst>
      <p:ext uri="{BB962C8B-B14F-4D97-AF65-F5344CB8AC3E}">
        <p14:creationId xmlns:p14="http://schemas.microsoft.com/office/powerpoint/2010/main" xmlns="" val="3009087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535445"/>
            <a:ext cx="6798734" cy="925863"/>
          </a:xfrm>
        </p:spPr>
        <p:txBody>
          <a:bodyPr>
            <a:normAutofit/>
          </a:bodyPr>
          <a:lstStyle/>
          <a:p>
            <a:r>
              <a:rPr lang="en-GB" dirty="0" smtClean="0"/>
              <a:t>Mockup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2281614"/>
            <a:ext cx="7267575" cy="114300"/>
          </a:xfrm>
          <a:prstGeom prst="rect">
            <a:avLst/>
          </a:prstGeom>
        </p:spPr>
      </p:pic>
      <p:pic>
        <p:nvPicPr>
          <p:cNvPr id="5" name="Picture 4" descr="game mock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156" y="1402491"/>
            <a:ext cx="4664676" cy="46646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980944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Replay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5" y="2437383"/>
            <a:ext cx="6798736" cy="3444997"/>
          </a:xfrm>
        </p:spPr>
        <p:txBody>
          <a:bodyPr/>
          <a:lstStyle/>
          <a:p>
            <a:r>
              <a:rPr lang="en-GB" dirty="0"/>
              <a:t>Trophies</a:t>
            </a:r>
          </a:p>
          <a:p>
            <a:r>
              <a:rPr lang="en-GB" dirty="0"/>
              <a:t>High Scores</a:t>
            </a:r>
          </a:p>
          <a:p>
            <a:r>
              <a:rPr lang="en-GB" dirty="0"/>
              <a:t>5 Level Structure</a:t>
            </a:r>
          </a:p>
        </p:txBody>
      </p:sp>
      <p:sp>
        <p:nvSpPr>
          <p:cNvPr id="4" name="Rounded Rectangular Callout 10"/>
          <p:cNvSpPr/>
          <p:nvPr/>
        </p:nvSpPr>
        <p:spPr>
          <a:xfrm>
            <a:off x="2157437" y="4845034"/>
            <a:ext cx="1251149" cy="346144"/>
          </a:xfrm>
          <a:prstGeom prst="wedgeRoundRectCallout">
            <a:avLst>
              <a:gd name="adj1" fmla="val -71648"/>
              <a:gd name="adj2" fmla="val -2365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2" descr="Image result for troph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19680">
            <a:off x="5253601" y="2865346"/>
            <a:ext cx="2579712" cy="2579712"/>
          </a:xfrm>
          <a:prstGeom prst="rect">
            <a:avLst/>
          </a:prstGeom>
          <a:noFill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989574" y="4024638"/>
            <a:ext cx="2536259" cy="3468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5pPr>
          </a:lstStyle>
          <a:p>
            <a:pPr marL="0" indent="0" algn="ctr">
              <a:buNone/>
            </a:pPr>
            <a:r>
              <a:rPr lang="en-GB" sz="1600" dirty="0"/>
              <a:t>“Omelettin’ this slide”</a:t>
            </a:r>
          </a:p>
        </p:txBody>
      </p:sp>
      <p:pic>
        <p:nvPicPr>
          <p:cNvPr id="8" name="Picture 7" descr="Eg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1144927" y="4024638"/>
            <a:ext cx="665139" cy="665139"/>
          </a:xfrm>
          <a:prstGeom prst="rect">
            <a:avLst/>
          </a:prstGeom>
        </p:spPr>
      </p:pic>
      <p:pic>
        <p:nvPicPr>
          <p:cNvPr id="9" name="Picture 8" descr="Eg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1141497" y="4718585"/>
            <a:ext cx="665139" cy="665139"/>
          </a:xfrm>
          <a:prstGeom prst="rect">
            <a:avLst/>
          </a:prstGeom>
        </p:spPr>
      </p:pic>
      <p:pic>
        <p:nvPicPr>
          <p:cNvPr id="10" name="Picture 9" descr="Eg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1141497" y="5441340"/>
            <a:ext cx="665139" cy="665139"/>
          </a:xfrm>
          <a:prstGeom prst="rect">
            <a:avLst/>
          </a:prstGeom>
        </p:spPr>
      </p:pic>
      <p:pic>
        <p:nvPicPr>
          <p:cNvPr id="11" name="Picture 2" descr="http://i.imgur.com/E6rP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29919">
            <a:off x="4850386" y="4983711"/>
            <a:ext cx="3165996" cy="81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ular Callout 11"/>
          <p:cNvSpPr/>
          <p:nvPr/>
        </p:nvSpPr>
        <p:spPr>
          <a:xfrm>
            <a:off x="2157437" y="5540726"/>
            <a:ext cx="1687070" cy="418490"/>
          </a:xfrm>
          <a:prstGeom prst="wedgeRoundRectCallout">
            <a:avLst>
              <a:gd name="adj1" fmla="val -68675"/>
              <a:gd name="adj2" fmla="val -4426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ular Callout 4"/>
          <p:cNvSpPr/>
          <p:nvPr/>
        </p:nvSpPr>
        <p:spPr>
          <a:xfrm>
            <a:off x="2160275" y="4076997"/>
            <a:ext cx="2409518" cy="418490"/>
          </a:xfrm>
          <a:prstGeom prst="wedgeRoundRectCallout">
            <a:avLst>
              <a:gd name="adj1" fmla="val -64390"/>
              <a:gd name="adj2" fmla="val -304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26118" y="5606228"/>
            <a:ext cx="1927526" cy="5036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5pPr>
          </a:lstStyle>
          <a:p>
            <a:pPr marL="0" indent="0" algn="ctr">
              <a:buNone/>
            </a:pPr>
            <a:r>
              <a:rPr lang="en-GB" sz="1600" dirty="0"/>
              <a:t>“Shell shock!”</a:t>
            </a:r>
            <a:br>
              <a:rPr lang="en-GB" sz="1600" dirty="0"/>
            </a:br>
            <a:endParaRPr lang="en-GB" sz="16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051717" y="4128482"/>
            <a:ext cx="2623584" cy="4193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5pPr>
          </a:lstStyle>
          <a:p>
            <a:pPr marL="0" indent="0" algn="ctr">
              <a:buNone/>
            </a:pPr>
            <a:r>
              <a:rPr lang="en-GB" sz="1600" dirty="0"/>
              <a:t>“Omelettin’ this slide!”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902249" y="4856751"/>
            <a:ext cx="1815053" cy="3847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5pPr>
          </a:lstStyle>
          <a:p>
            <a:pPr marL="0" indent="0" algn="ctr">
              <a:buNone/>
            </a:pPr>
            <a:r>
              <a:rPr lang="en-GB" sz="1600" dirty="0"/>
              <a:t>“Cracking!”</a:t>
            </a:r>
          </a:p>
        </p:txBody>
      </p:sp>
    </p:spTree>
    <p:extLst>
      <p:ext uri="{BB962C8B-B14F-4D97-AF65-F5344CB8AC3E}">
        <p14:creationId xmlns:p14="http://schemas.microsoft.com/office/powerpoint/2010/main" xmlns="" val="3845526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Email &amp; JIRA</a:t>
            </a: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1331640" y="2443944"/>
            <a:ext cx="6480720" cy="93610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b="1" dirty="0"/>
              <a:t>Emails this week:</a:t>
            </a:r>
          </a:p>
          <a:p>
            <a:pPr marL="0" indent="0" algn="ctr">
              <a:buNone/>
            </a:pPr>
            <a:r>
              <a:rPr lang="en-GB" dirty="0"/>
              <a:t>Max – </a:t>
            </a:r>
            <a:r>
              <a:rPr lang="en-GB" dirty="0" smtClean="0"/>
              <a:t>10    </a:t>
            </a:r>
            <a:r>
              <a:rPr lang="en-GB" dirty="0"/>
              <a:t>Ross – 5    Jake </a:t>
            </a:r>
            <a:r>
              <a:rPr lang="en-GB"/>
              <a:t>– </a:t>
            </a:r>
            <a:r>
              <a:rPr lang="en-GB" dirty="0" smtClean="0"/>
              <a:t>2</a:t>
            </a:r>
            <a:r>
              <a:rPr lang="en-GB" smtClean="0"/>
              <a:t>   </a:t>
            </a:r>
            <a:r>
              <a:rPr lang="en-GB" dirty="0"/>
              <a:t>Jack - 3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61134" y="3377513"/>
            <a:ext cx="5010116" cy="26815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85351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2281614"/>
            <a:ext cx="7267575" cy="1143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016123" y="2770552"/>
            <a:ext cx="5111752" cy="11366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7200" dirty="0"/>
              <a:t>Questions?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xmlns="" val="1374269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GB" b="1" dirty="0"/>
              <a:t>Constraints:</a:t>
            </a:r>
          </a:p>
          <a:p>
            <a:r>
              <a:rPr lang="en-GB" dirty="0"/>
              <a:t>2D Environment</a:t>
            </a:r>
          </a:p>
          <a:p>
            <a:r>
              <a:rPr lang="en-GB" dirty="0"/>
              <a:t>Physics based mechanic</a:t>
            </a:r>
          </a:p>
          <a:p>
            <a:r>
              <a:rPr lang="en-GB" dirty="0"/>
              <a:t>Adversarial</a:t>
            </a:r>
          </a:p>
          <a:p>
            <a:r>
              <a:rPr lang="en-GB" dirty="0"/>
              <a:t>Played on a single device</a:t>
            </a:r>
          </a:p>
          <a:p>
            <a:r>
              <a:rPr lang="en-GB" dirty="0"/>
              <a:t>Symmetric </a:t>
            </a:r>
          </a:p>
          <a:p>
            <a:r>
              <a:rPr lang="en-GB" dirty="0"/>
              <a:t>Simple rules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677163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 – Sunny Slide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1" y="2414477"/>
            <a:ext cx="7200897" cy="2489202"/>
          </a:xfrm>
        </p:spPr>
        <p:txBody>
          <a:bodyPr/>
          <a:lstStyle/>
          <a:p>
            <a:r>
              <a:rPr lang="en-GB" b="1" dirty="0"/>
              <a:t>Tagline</a:t>
            </a:r>
            <a:r>
              <a:rPr lang="en-GB" dirty="0"/>
              <a:t> – Princess Layer is busy laying eggs. As her apostles, it’s your job to bounce eggs into your basket to send the eggs down to her people.</a:t>
            </a:r>
          </a:p>
          <a:p>
            <a:r>
              <a:rPr lang="en-GB" b="1" dirty="0"/>
              <a:t>Platforms</a:t>
            </a:r>
            <a:r>
              <a:rPr lang="en-GB" dirty="0"/>
              <a:t> – iOS &amp; Android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82202" y="4211517"/>
            <a:ext cx="3986708" cy="18251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020786" y="4490357"/>
            <a:ext cx="1191986" cy="413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214" y="4273752"/>
            <a:ext cx="900961" cy="9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18182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and Game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Buoyancy</a:t>
            </a:r>
          </a:p>
          <a:p>
            <a:endParaRPr lang="en-GB" dirty="0"/>
          </a:p>
          <a:p>
            <a:r>
              <a:rPr lang="en-GB" dirty="0"/>
              <a:t>Friction</a:t>
            </a:r>
          </a:p>
          <a:p>
            <a:endParaRPr lang="en-GB" dirty="0"/>
          </a:p>
          <a:p>
            <a:r>
              <a:rPr lang="en-GB" dirty="0"/>
              <a:t>Gravity</a:t>
            </a:r>
          </a:p>
          <a:p>
            <a:endParaRPr lang="en-GB" dirty="0"/>
          </a:p>
          <a:p>
            <a:r>
              <a:rPr lang="en-GB" dirty="0"/>
              <a:t>Light</a:t>
            </a:r>
          </a:p>
        </p:txBody>
      </p:sp>
      <p:pic>
        <p:nvPicPr>
          <p:cNvPr id="4" name="Picture 2" descr="http://www.school-for-champions.com/science/images/friction_uses_bear_slip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0714" y="2490135"/>
            <a:ext cx="2184886" cy="167957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Picture 6" descr="https://www.colourbox.com/preview/5429543-apple-falling-to-hand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1499" y="2485329"/>
            <a:ext cx="1395578" cy="16843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Picture 4" descr="Image result for rubber duc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2529" y="4280311"/>
            <a:ext cx="2163071" cy="156464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7" name="Picture 6" descr="light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06806" y="4285713"/>
            <a:ext cx="2220271" cy="15538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791639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and Demographic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itchFamily="34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Established demographic of mostly males aged 12 – 35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itchFamily="34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Colourful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itchFamily="34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Vibrant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itchFamily="34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Minimalist or smooth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04490" y="4438650"/>
            <a:ext cx="2342475" cy="1496482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314464" y="5918656"/>
            <a:ext cx="2522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https://www.statista.com/statistics/189582/age-of-us-video-game-players-since-2010/</a:t>
            </a:r>
          </a:p>
        </p:txBody>
      </p:sp>
      <p:pic>
        <p:nvPicPr>
          <p:cNvPr id="1026" name="Picture 2" descr="Image result for doodle jum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00" t="13479" b="6739"/>
          <a:stretch/>
        </p:blipFill>
        <p:spPr bwMode="auto">
          <a:xfrm>
            <a:off x="4209535" y="3521162"/>
            <a:ext cx="1526833" cy="18866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eggl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907" t="7593" r="10136" b="14534"/>
          <a:stretch/>
        </p:blipFill>
        <p:spPr bwMode="auto">
          <a:xfrm>
            <a:off x="6056085" y="2952752"/>
            <a:ext cx="2155371" cy="15943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39802" y="4694154"/>
            <a:ext cx="1427334" cy="14337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33331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Initially friction based.</a:t>
            </a:r>
          </a:p>
          <a:p>
            <a:r>
              <a:rPr lang="en-GB" dirty="0"/>
              <a:t>No unpredictability.</a:t>
            </a:r>
          </a:p>
          <a:p>
            <a:endParaRPr lang="en-GB" dirty="0"/>
          </a:p>
          <a:p>
            <a:r>
              <a:rPr lang="en-GB" dirty="0"/>
              <a:t>Bouncing mechanic.</a:t>
            </a:r>
          </a:p>
          <a:p>
            <a:r>
              <a:rPr lang="en-GB" dirty="0"/>
              <a:t>Player character movement/control.</a:t>
            </a:r>
          </a:p>
          <a:p>
            <a:r>
              <a:rPr lang="en-GB" dirty="0"/>
              <a:t>Randomised bouncing eggs.</a:t>
            </a:r>
          </a:p>
        </p:txBody>
      </p:sp>
    </p:spTree>
    <p:extLst>
      <p:ext uri="{BB962C8B-B14F-4D97-AF65-F5344CB8AC3E}">
        <p14:creationId xmlns:p14="http://schemas.microsoft.com/office/powerpoint/2010/main" xmlns="" val="2446472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Images, diagrams, gifs</a:t>
            </a:r>
          </a:p>
        </p:txBody>
      </p:sp>
    </p:spTree>
    <p:extLst>
      <p:ext uri="{BB962C8B-B14F-4D97-AF65-F5344CB8AC3E}">
        <p14:creationId xmlns:p14="http://schemas.microsoft.com/office/powerpoint/2010/main" xmlns="" val="2357207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5" y="2423460"/>
            <a:ext cx="6798736" cy="3444997"/>
          </a:xfrm>
        </p:spPr>
        <p:txBody>
          <a:bodyPr/>
          <a:lstStyle/>
          <a:p>
            <a:r>
              <a:rPr lang="en-GB" dirty="0"/>
              <a:t>Based on a sequence of 5 levels</a:t>
            </a:r>
          </a:p>
          <a:p>
            <a:r>
              <a:rPr lang="en-GB" dirty="0"/>
              <a:t>Each level calls for random level of set difficulty</a:t>
            </a:r>
          </a:p>
          <a:p>
            <a:r>
              <a:rPr lang="en-GB" dirty="0"/>
              <a:t>Difficulty scales with level number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29100" y="2144863"/>
            <a:ext cx="4365971" cy="617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51624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659" y="4107924"/>
            <a:ext cx="2718713" cy="19429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9349" y="1057623"/>
            <a:ext cx="6798734" cy="1303867"/>
          </a:xfrm>
        </p:spPr>
        <p:txBody>
          <a:bodyPr/>
          <a:lstStyle/>
          <a:p>
            <a:r>
              <a:rPr lang="en-GB" dirty="0"/>
              <a:t>Art Assets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29" y="3667380"/>
            <a:ext cx="2506890" cy="250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149012" y="3667380"/>
            <a:ext cx="2364015" cy="2506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289" y="2440667"/>
            <a:ext cx="1552512" cy="15525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9389" y="2537100"/>
            <a:ext cx="1480814" cy="14808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8081" y="2419315"/>
            <a:ext cx="1598599" cy="15985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5070438" y="2402368"/>
            <a:ext cx="1585481" cy="15854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118399" y="2440667"/>
            <a:ext cx="1581354" cy="15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56511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292</TotalTime>
  <Words>220</Words>
  <Application>Microsoft Office PowerPoint</Application>
  <PresentationFormat>On-screen Show (4:3)</PresentationFormat>
  <Paragraphs>59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Organic</vt:lpstr>
      <vt:lpstr>Group 20 Level 4-5</vt:lpstr>
      <vt:lpstr>Brief</vt:lpstr>
      <vt:lpstr>Our Game – Sunny Slide Up</vt:lpstr>
      <vt:lpstr>Concepts and Game Ideas</vt:lpstr>
      <vt:lpstr>Research and Demographic</vt:lpstr>
      <vt:lpstr>Game Mechanics</vt:lpstr>
      <vt:lpstr>Game Mechanics</vt:lpstr>
      <vt:lpstr>Level Structure</vt:lpstr>
      <vt:lpstr>Art Assets</vt:lpstr>
      <vt:lpstr>Mockup</vt:lpstr>
      <vt:lpstr>Replay Value</vt:lpstr>
      <vt:lpstr>Email &amp; JIRA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</dc:creator>
  <cp:lastModifiedBy>Games</cp:lastModifiedBy>
  <cp:revision>36</cp:revision>
  <dcterms:created xsi:type="dcterms:W3CDTF">2017-03-28T20:32:09Z</dcterms:created>
  <dcterms:modified xsi:type="dcterms:W3CDTF">2017-03-29T10:54:29Z</dcterms:modified>
</cp:coreProperties>
</file>